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39F53-7763-4739-8149-D3CCBFED2344}" v="84" dt="2020-05-13T11:00:16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0E5741-4786-4D38-82C3-568F303D7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EADEB7-8CF1-47CB-B843-43C6E2CD6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E29025-EAE3-4008-8459-9086F2B9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714-FF9E-46CE-8D86-880A9C9DEFEE}" type="datetimeFigureOut">
              <a:rPr kumimoji="1" lang="ja-JP" altLang="en-US" smtClean="0"/>
              <a:t>2021/5/9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E8F634-CCB0-434D-8563-FC53DF68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D44110-CC6F-41ED-B46D-3AEFDA39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6E79-4F4B-49DA-9AD0-5236AEBA5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81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B95F72-4550-4E17-8C02-9DC5EF0A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297DD1-1E43-425B-B0B8-E5F47780D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233C88-6392-4B23-829F-740C6DDA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714-FF9E-46CE-8D86-880A9C9DEFEE}" type="datetimeFigureOut">
              <a:rPr kumimoji="1" lang="ja-JP" altLang="en-US" smtClean="0"/>
              <a:t>2021/5/9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7A104B-CF2F-4835-BA33-FC2C3A44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0B8F28-EE3F-4CF1-A69C-91566788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6E79-4F4B-49DA-9AD0-5236AEBA5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37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360E1C3-0B4A-4EA4-A27F-D1D580B06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973D9B4-AEBF-40A3-9CCE-BBF30CD9A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FE6954-5AD7-4863-84AF-78625DAC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714-FF9E-46CE-8D86-880A9C9DEFEE}" type="datetimeFigureOut">
              <a:rPr kumimoji="1" lang="ja-JP" altLang="en-US" smtClean="0"/>
              <a:t>2021/5/9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6573A5-8BBF-40CC-BEBD-E484E042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6DB47A-C84C-4ACD-8D12-93D0A8E9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6E79-4F4B-49DA-9AD0-5236AEBA5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30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164C5C-5C8A-4A74-A621-379C2F76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AAA867-BB62-4A92-AB2F-753242A45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DD200E-74E1-4FD6-8224-57C5EAF6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714-FF9E-46CE-8D86-880A9C9DEFEE}" type="datetimeFigureOut">
              <a:rPr kumimoji="1" lang="ja-JP" altLang="en-US" smtClean="0"/>
              <a:t>2021/5/9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A3A868-9CE4-45B0-9088-030FDB14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3B27AD-173F-4844-AFA1-D580102F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6E79-4F4B-49DA-9AD0-5236AEBA5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84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173F06-7055-46D7-B380-FA372A03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9F5D4B-6673-4894-AAB6-A082790B1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D59A06-61B4-418F-B25B-53C15F3D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714-FF9E-46CE-8D86-880A9C9DEFEE}" type="datetimeFigureOut">
              <a:rPr kumimoji="1" lang="ja-JP" altLang="en-US" smtClean="0"/>
              <a:t>2021/5/9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F721A7-5495-4F92-A9F5-5DEE24B9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133716-5EF5-4C27-B871-AF466F8F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6E79-4F4B-49DA-9AD0-5236AEBA5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66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0CC3EC-0B45-4658-A980-76012055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E1E1E5-81F5-4144-9761-82C956491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8845B2-EF78-4392-B91E-6C584A59C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B613F0-3E29-4DC7-953D-645EB5B1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714-FF9E-46CE-8D86-880A9C9DEFEE}" type="datetimeFigureOut">
              <a:rPr kumimoji="1" lang="ja-JP" altLang="en-US" smtClean="0"/>
              <a:t>2021/5/9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5F675B-2D3E-4445-840D-1F99A4FF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37EC00-FCED-4ECF-9B46-EB716B31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6E79-4F4B-49DA-9AD0-5236AEBA5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36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AA1904-57BF-44B9-B39F-1FB60025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AF83F6-399A-4FA2-86E0-BDDE4C0A1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A4FB29-0B5B-4122-8BC4-37279FC3F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69D1952-CC26-451D-A88B-47E820003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4938A75-72F7-4055-A413-0BB80419F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85AFCD-EADC-41B5-9006-5D9F22BF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714-FF9E-46CE-8D86-880A9C9DEFEE}" type="datetimeFigureOut">
              <a:rPr kumimoji="1" lang="ja-JP" altLang="en-US" smtClean="0"/>
              <a:t>2021/5/9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C026444-BE86-4E35-A2A5-ED20A584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3F233F6-A26F-4CA5-AFE7-5EED26C5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6E79-4F4B-49DA-9AD0-5236AEBA5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58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5C21F1-B46B-41DE-BD42-C66CBCD4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1987DF2-E517-4D15-93D3-6423513E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714-FF9E-46CE-8D86-880A9C9DEFEE}" type="datetimeFigureOut">
              <a:rPr kumimoji="1" lang="ja-JP" altLang="en-US" smtClean="0"/>
              <a:t>2021/5/9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B835BF-353C-4AE6-BD3D-13E1AF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6F3314-7F9B-4A65-8547-578CACA1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6E79-4F4B-49DA-9AD0-5236AEBA5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59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3F8CF63-504E-415C-B916-36F203B8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714-FF9E-46CE-8D86-880A9C9DEFEE}" type="datetimeFigureOut">
              <a:rPr kumimoji="1" lang="ja-JP" altLang="en-US" smtClean="0"/>
              <a:t>2021/5/9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E1AB000-7E3E-4B75-A414-C7B4E029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4D9715-C4DE-4075-8FFE-AE8331B7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6E79-4F4B-49DA-9AD0-5236AEBA5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8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DBA829-821A-4EA5-9D56-86B2F062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F3E3DA-6278-45B9-9F67-847F6362B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E021EC6-314D-48F7-8000-38739FE6E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26385B-36C9-4987-B2AD-B05D3EDA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714-FF9E-46CE-8D86-880A9C9DEFEE}" type="datetimeFigureOut">
              <a:rPr kumimoji="1" lang="ja-JP" altLang="en-US" smtClean="0"/>
              <a:t>2021/5/9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692846-7E86-41EC-853F-27748000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37BE65-E38E-43D3-863B-E4474FAA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6E79-4F4B-49DA-9AD0-5236AEBA5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02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80C24B-091E-406A-A87C-ABD38CEC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7BEC527-7ACC-49B4-86B9-89EFEAA7B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81AB978-7650-4D09-9C57-51A58D662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2C05DA-EC90-4E7C-A32E-4E13904B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714-FF9E-46CE-8D86-880A9C9DEFEE}" type="datetimeFigureOut">
              <a:rPr kumimoji="1" lang="ja-JP" altLang="en-US" smtClean="0"/>
              <a:t>2021/5/9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1F7277-35EC-4009-81D5-D047580B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CE0BE9-446B-4C9C-8F2F-610AF7F5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6E79-4F4B-49DA-9AD0-5236AEBA5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7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8D015F-94C2-4B06-A008-AFB243BA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2149CD-08B6-442A-8F76-086ED4036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589FC8-4EE4-4657-86A5-C018B31AB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74714-FF9E-46CE-8D86-880A9C9DEFEE}" type="datetimeFigureOut">
              <a:rPr kumimoji="1" lang="ja-JP" altLang="en-US" smtClean="0"/>
              <a:t>2021/5/9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EAEBF5-1D66-4851-A8F3-47B7941A7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290445-D6BF-45A4-AE77-F5FF3B27B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6E79-4F4B-49DA-9AD0-5236AEBA5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27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967169-B028-4A7B-8BFD-B4FAB67E8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線対称な図形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F2CF740-6527-4CAD-9F85-796794BC44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kumimoji="1" lang="ja-JP" altLang="en-US" dirty="0"/>
              <a:t>線対称の図形をかこう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ある直線を折り目として折り返したとき，両側の</a:t>
            </a:r>
            <a:r>
              <a:rPr lang="ja-JP" altLang="en-US" b="1" dirty="0"/>
              <a:t>図形</a:t>
            </a:r>
            <a:r>
              <a:rPr lang="ja-JP" altLang="en-US" dirty="0"/>
              <a:t>がピッタリと重なる</a:t>
            </a:r>
            <a:r>
              <a:rPr lang="ja-JP" altLang="en-US" b="1" dirty="0"/>
              <a:t>図形</a:t>
            </a:r>
            <a:r>
              <a:rPr lang="ja-JP" altLang="en-US" dirty="0"/>
              <a:t>を</a:t>
            </a:r>
            <a:r>
              <a:rPr lang="ja-JP" altLang="en-US" b="1" dirty="0"/>
              <a:t>線対称な図形</a:t>
            </a:r>
            <a:r>
              <a:rPr lang="ja-JP" altLang="en-US" dirty="0"/>
              <a:t>といい，このときの直線を</a:t>
            </a:r>
            <a:r>
              <a:rPr lang="ja-JP" altLang="en-US" b="1" dirty="0"/>
              <a:t>対称</a:t>
            </a:r>
            <a:r>
              <a:rPr lang="ja-JP" altLang="en-US" dirty="0"/>
              <a:t>の軸といいます。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0373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地図, テキスト, 座る, 線画 が含まれている画像&#10;&#10;自動的に生成された説明">
            <a:extLst>
              <a:ext uri="{FF2B5EF4-FFF2-40B4-BE49-F238E27FC236}">
                <a16:creationId xmlns:a16="http://schemas.microsoft.com/office/drawing/2014/main" id="{4837B3A6-B020-4C90-AE82-EC2513571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90" y="0"/>
            <a:ext cx="4379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5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A8EF1E21-C27B-4742-B543-58CFDA8AB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66" y="0"/>
            <a:ext cx="4271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9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75AF3E-CB27-4F9A-A6E0-3757FEF8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83" y="0"/>
            <a:ext cx="4348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1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478DFD7-A89D-45AC-988C-6699B9D6F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64" y="0"/>
            <a:ext cx="4469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90CD025-0A0D-4C87-8542-35EE264D7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79" y="0"/>
            <a:ext cx="4482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3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地図 が含まれている画像&#10;&#10;自動的に生成された説明">
            <a:extLst>
              <a:ext uri="{FF2B5EF4-FFF2-40B4-BE49-F238E27FC236}">
                <a16:creationId xmlns:a16="http://schemas.microsoft.com/office/drawing/2014/main" id="{04F38F97-0164-4059-9E67-9FD78DB74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49" y="0"/>
            <a:ext cx="4340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91F55022-46E8-4FE0-9E02-0CD3BCC04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10" y="0"/>
            <a:ext cx="4381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7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084C19BE-4C01-4BA0-A88E-233E8F8E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48" y="0"/>
            <a:ext cx="4497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0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ボート, 地図, 写真, 吊るす が含まれている画像&#10;&#10;自動的に生成された説明">
            <a:extLst>
              <a:ext uri="{FF2B5EF4-FFF2-40B4-BE49-F238E27FC236}">
                <a16:creationId xmlns:a16="http://schemas.microsoft.com/office/drawing/2014/main" id="{FC8FD740-A705-4936-A698-D58505AE1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56" y="0"/>
            <a:ext cx="4543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2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46</Words>
  <Application>Microsoft Office PowerPoint</Application>
  <PresentationFormat>ワイド画面</PresentationFormat>
  <Paragraphs>4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線対称な図形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線対称な図形</dc:title>
  <dc:creator>信也 高田</dc:creator>
  <cp:lastModifiedBy>信也 高田</cp:lastModifiedBy>
  <cp:revision>3</cp:revision>
  <dcterms:created xsi:type="dcterms:W3CDTF">2020-05-09T08:37:59Z</dcterms:created>
  <dcterms:modified xsi:type="dcterms:W3CDTF">2021-05-09T06:53:06Z</dcterms:modified>
</cp:coreProperties>
</file>